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94660"/>
  </p:normalViewPr>
  <p:slideViewPr>
    <p:cSldViewPr snapToGrid="0">
      <p:cViewPr varScale="1">
        <p:scale>
          <a:sx n="74" d="100"/>
          <a:sy n="74" d="100"/>
        </p:scale>
        <p:origin x="37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B1CAF-993E-4A6F-891B-CC86455C840B}" type="datetimeFigureOut">
              <a:rPr lang="en-US" smtClean="0"/>
              <a:t>10/27/2020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45229-4FC3-4147-BC92-16DB64CE0582}" type="slidenum">
              <a:rPr lang="en-US" smtClean="0"/>
              <a:t>‹#›</a:t>
            </a:fld>
            <a:endParaRPr lang="en-US"/>
          </a:p>
        </p:txBody>
      </p:sp>
    </p:spTree>
    <p:extLst>
      <p:ext uri="{BB962C8B-B14F-4D97-AF65-F5344CB8AC3E}">
        <p14:creationId xmlns:p14="http://schemas.microsoft.com/office/powerpoint/2010/main" val="3553574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video addresses global warming that has increased in the environment resulting from human activities and industrialization. It refers to the process where there is a release of excess heating of earth for a long time, leading to high greenhouse gas levels in the atmosphere. Global warming leads to climate change, which may threaten human beings' survival and other life. Human beings escalate climate 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2</a:t>
            </a:fld>
            <a:endParaRPr lang="en-US"/>
          </a:p>
        </p:txBody>
      </p:sp>
    </p:spTree>
    <p:extLst>
      <p:ext uri="{BB962C8B-B14F-4D97-AF65-F5344CB8AC3E}">
        <p14:creationId xmlns:p14="http://schemas.microsoft.com/office/powerpoint/2010/main" val="4083763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causes of global warming surround human activities that cause overheating of the earth atmosphere. The main cause of global warming is the concentration of greenhouses gases that result in high temperatures in the earth. The emission of toxic gases such as carbon monoxide which exposes to industries. Climate change has led to global warming, where there is the destruction of the ozone layer</a:t>
            </a:r>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3</a:t>
            </a:fld>
            <a:endParaRPr lang="en-US"/>
          </a:p>
        </p:txBody>
      </p:sp>
    </p:spTree>
    <p:extLst>
      <p:ext uri="{BB962C8B-B14F-4D97-AF65-F5344CB8AC3E}">
        <p14:creationId xmlns:p14="http://schemas.microsoft.com/office/powerpoint/2010/main" val="2440636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seas hold a high amount of frozen water that would be melted with global warming. The impact of such an increase in sea level would be felt across all continents on earth. The high sea level threatens aquatic life and sustainability of the ecosystem. It would lead to destructive erosion in farms, causing the displacement of properties and human beings. It may also result in contamination of soil The, which is relied upon for agriculture. This may also result in flooding in the wetland and dryland.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4</a:t>
            </a:fld>
            <a:endParaRPr lang="en-US"/>
          </a:p>
        </p:txBody>
      </p:sp>
    </p:spTree>
    <p:extLst>
      <p:ext uri="{BB962C8B-B14F-4D97-AF65-F5344CB8AC3E}">
        <p14:creationId xmlns:p14="http://schemas.microsoft.com/office/powerpoint/2010/main" val="791448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seawater, which is usually salty, can be made drinkable through modern technology and some applicable traditional methods. Desalination refers to the process of removing the dissolved minerals in the seawater or treated wastewater. Various methods can be used to perform desalination. Owing to technology, one of the ways that are commonly used is electrodialysis. Other methods include distillation, vacuum freezing, and reverse osmosis.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5</a:t>
            </a:fld>
            <a:endParaRPr lang="en-US"/>
          </a:p>
        </p:txBody>
      </p:sp>
    </p:spTree>
    <p:extLst>
      <p:ext uri="{BB962C8B-B14F-4D97-AF65-F5344CB8AC3E}">
        <p14:creationId xmlns:p14="http://schemas.microsoft.com/office/powerpoint/2010/main" val="2629630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weather patterns are changing, characterized by increased global temperatures. The high temperatures contribute to the melting of the frozen water in Antarctica, which raises the sea levels rapidly. The impact of the melting is fatal, especially to the safety of the human population. High sea levels have a destructive effect on the aquatic life and human population. Melting results in global warming, which has raised the temperatures in the atmosphere.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6</a:t>
            </a:fld>
            <a:endParaRPr lang="en-US"/>
          </a:p>
        </p:txBody>
      </p:sp>
    </p:spTree>
    <p:extLst>
      <p:ext uri="{BB962C8B-B14F-4D97-AF65-F5344CB8AC3E}">
        <p14:creationId xmlns:p14="http://schemas.microsoft.com/office/powerpoint/2010/main" val="3794121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7</a:t>
            </a:fld>
            <a:endParaRPr lang="en-US"/>
          </a:p>
        </p:txBody>
      </p:sp>
    </p:spTree>
    <p:extLst>
      <p:ext uri="{BB962C8B-B14F-4D97-AF65-F5344CB8AC3E}">
        <p14:creationId xmlns:p14="http://schemas.microsoft.com/office/powerpoint/2010/main" val="1170462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 warming is increasing owing to human activities that are destructive to the environment. The temperatures have rapidly risen, resulting from the destruction of the ozone layer. The human population cannot survive without the ozone layer and the Antarctic sea, which are important to the ecosystem. Human beings should ensure that they practice activities that will preserve water sources and the atmosphere.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8</a:t>
            </a:fld>
            <a:endParaRPr lang="en-US"/>
          </a:p>
        </p:txBody>
      </p:sp>
    </p:spTree>
    <p:extLst>
      <p:ext uri="{BB962C8B-B14F-4D97-AF65-F5344CB8AC3E}">
        <p14:creationId xmlns:p14="http://schemas.microsoft.com/office/powerpoint/2010/main" val="1090406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AE659AB4-4C8F-4082-AEB6-A7869442426F}"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8126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398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083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F847DD-7463-4C2C-8F0D-B7E8DDD4B78D}"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59AB4-4C8F-4082-AEB6-A7869442426F}"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0773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F847DD-7463-4C2C-8F0D-B7E8DDD4B78D}" type="datetimeFigureOut">
              <a:rPr lang="en-US" smtClean="0"/>
              <a:t>10/27/2020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659AB4-4C8F-4082-AEB6-A7869442426F}"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3523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F847DD-7463-4C2C-8F0D-B7E8DDD4B78D}" type="datetimeFigureOut">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659AB4-4C8F-4082-AEB6-A7869442426F}"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084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F847DD-7463-4C2C-8F0D-B7E8DDD4B78D}" type="datetimeFigureOut">
              <a:rPr lang="en-US" smtClean="0"/>
              <a:t>10/27/2020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659AB4-4C8F-4082-AEB6-A7869442426F}" type="slidenum">
              <a:rPr lang="en-US" smtClean="0"/>
              <a:t>‹#›</a:t>
            </a:fld>
            <a:endParaRPr lang="en-US"/>
          </a:p>
        </p:txBody>
      </p:sp>
    </p:spTree>
    <p:extLst>
      <p:ext uri="{BB962C8B-B14F-4D97-AF65-F5344CB8AC3E}">
        <p14:creationId xmlns:p14="http://schemas.microsoft.com/office/powerpoint/2010/main" val="123852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F847DD-7463-4C2C-8F0D-B7E8DDD4B78D}"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59AB4-4C8F-4082-AEB6-A7869442426F}"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197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CF847DD-7463-4C2C-8F0D-B7E8DDD4B78D}" type="datetimeFigureOut">
              <a:rPr lang="en-US" smtClean="0"/>
              <a:t>10/27/2020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AE659AB4-4C8F-4082-AEB6-A7869442426F}"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5998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025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4785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CF847DD-7463-4C2C-8F0D-B7E8DDD4B78D}" type="datetimeFigureOut">
              <a:rPr lang="en-US" smtClean="0"/>
              <a:t>10/27/2020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E659AB4-4C8F-4082-AEB6-A7869442426F}"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030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nbc.com/2019/10/20/desalination-plants-provide-clean-drinking-water-to-the-" TargetMode="External"/><Relationship Id="rId2" Type="http://schemas.openxmlformats.org/officeDocument/2006/relationships/hyperlink" Target="https://www.youtube.com/watch?v=uOMRF7t5Vn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7D49-5D3E-4219-B1D0-57E6E856851A}"/>
              </a:ext>
            </a:extLst>
          </p:cNvPr>
          <p:cNvSpPr>
            <a:spLocks noGrp="1"/>
          </p:cNvSpPr>
          <p:nvPr>
            <p:ph type="ctrTitle"/>
          </p:nvPr>
        </p:nvSpPr>
        <p:spPr/>
        <p:txBody>
          <a:bodyPr/>
          <a:lstStyle/>
          <a:p>
            <a:r>
              <a:rPr lang="en-US" dirty="0"/>
              <a:t>Global warming. </a:t>
            </a:r>
          </a:p>
        </p:txBody>
      </p:sp>
      <p:sp>
        <p:nvSpPr>
          <p:cNvPr id="3" name="Subtitle 2">
            <a:extLst>
              <a:ext uri="{FF2B5EF4-FFF2-40B4-BE49-F238E27FC236}">
                <a16:creationId xmlns:a16="http://schemas.microsoft.com/office/drawing/2014/main" id="{0D8CE84E-851A-42CA-AD1A-FAC41803ADA8}"/>
              </a:ext>
            </a:extLst>
          </p:cNvPr>
          <p:cNvSpPr>
            <a:spLocks noGrp="1"/>
          </p:cNvSpPr>
          <p:nvPr>
            <p:ph type="subTitle" idx="1"/>
          </p:nvPr>
        </p:nvSpPr>
        <p:spPr/>
        <p:txBody>
          <a:bodyPr/>
          <a:lstStyle/>
          <a:p>
            <a:r>
              <a:rPr lang="en-US" dirty="0"/>
              <a:t>Independent research.</a:t>
            </a:r>
          </a:p>
        </p:txBody>
      </p:sp>
    </p:spTree>
    <p:extLst>
      <p:ext uri="{BB962C8B-B14F-4D97-AF65-F5344CB8AC3E}">
        <p14:creationId xmlns:p14="http://schemas.microsoft.com/office/powerpoint/2010/main" val="4067404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9DEB-A855-48E2-AB3C-8E2BD4D45510}"/>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895B5AF2-1E92-4779-A459-3B38CD203F7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 warming is the excess heating of the earth's climate.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 warming is a threat to the survival of life.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activities escalate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increases the greenhouse effect in the atmosphere.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96251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0645-7DD2-4EFB-8AC5-CEAFE351AF2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Causes of global warming.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F8F3BFC-713A-4C5F-A0BC-DA7AB731DEB3}"/>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Environment unfriendly activities.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concentration of greenhouse gases.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Emission of toxic gases into the atmosphere.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Climate change.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20056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11B9F-71DB-488D-812C-E9B6210943C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Impact of high sea levels.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04DF2CD-93AF-4D48-9AB0-E85FFD319D70}"/>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lead to destructive erosion.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Destruction of aquatic life and other animals.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lead to contamination of soil used for agriculture.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result in flooding of the wetland.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a:extLst>
              <a:ext uri="{FF2B5EF4-FFF2-40B4-BE49-F238E27FC236}">
                <a16:creationId xmlns:a16="http://schemas.microsoft.com/office/drawing/2014/main" id="{D30FF859-A751-46A3-99B7-286C2AD43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5396" y="1329136"/>
            <a:ext cx="3825025" cy="4031087"/>
          </a:xfrm>
          <a:prstGeom prst="rect">
            <a:avLst/>
          </a:prstGeom>
        </p:spPr>
      </p:pic>
    </p:spTree>
    <p:extLst>
      <p:ext uri="{BB962C8B-B14F-4D97-AF65-F5344CB8AC3E}">
        <p14:creationId xmlns:p14="http://schemas.microsoft.com/office/powerpoint/2010/main" val="4042091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3436-1129-48E8-9665-7272B51F29A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Methods of desalination.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28B8518-79D7-4810-8BEA-A1EA597428A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the process of making seawater drinkable.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Refers to the removal of dissolved minerals from seawater or treated wastewater.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Distillation.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Vacuum freezing.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Reverse osmosis.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Electrodialysis.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C33539D2-29BE-474E-BBFB-8D604CCED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7219" y="2962141"/>
            <a:ext cx="4396325" cy="3214821"/>
          </a:xfrm>
          <a:prstGeom prst="rect">
            <a:avLst/>
          </a:prstGeom>
        </p:spPr>
      </p:pic>
    </p:spTree>
    <p:extLst>
      <p:ext uri="{BB962C8B-B14F-4D97-AF65-F5344CB8AC3E}">
        <p14:creationId xmlns:p14="http://schemas.microsoft.com/office/powerpoint/2010/main" val="291888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24412-F4C4-4679-8DF9-23A37FEA36A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Melting of Antarctica and its effects.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561561A-01C6-4079-A080-01C8F3963132}"/>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Melting results in to increase in sea levels.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Melting may destroy cities through flooding.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Destruction of the human population.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Destruction of the aquatic life.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0670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0831-4CAB-415A-A702-01C5A53BD3C7}"/>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Benefits of desalination.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DF9D0DF-1F68-4049-9E54-6744B41E3A61}"/>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avails clean drinking water.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provides water that can be used in the agriculture industry.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Desalination enables the preservation of freshwater supplies.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Promotes the quality of water for human consumption.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17381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8C050-7D24-4E84-BEC5-99EBEECF2B90}"/>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C180E785-8698-4E8E-B584-4ABFD149117E}"/>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 warming is a threat to the human population.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water sources on earth should be preserved.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earth is exposed to destruction with a rapid rise in sea level.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beings should practice activities that are not harmful to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07225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A8B-5B85-4542-B5E8-D486066B48D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888AC89-F568-4ABB-9EF3-9726B13CE242}"/>
              </a:ext>
            </a:extLst>
          </p:cNvPr>
          <p:cNvSpPr>
            <a:spLocks noGrp="1"/>
          </p:cNvSpPr>
          <p:nvPr>
            <p:ph idx="1"/>
          </p:nvPr>
        </p:nvSpPr>
        <p:spPr/>
        <p:txBody>
          <a:bodyPr/>
          <a:lstStyle/>
          <a:p>
            <a:r>
              <a:rPr lang="en-US" dirty="0">
                <a:hlinkClick r:id="rId2"/>
              </a:rPr>
              <a:t>https://www.youtube.com/watch?v=uOMRF7t5Vn0</a:t>
            </a:r>
            <a:endParaRPr lang="en-US" dirty="0"/>
          </a:p>
          <a:p>
            <a:r>
              <a:rPr lang="en-US" dirty="0">
                <a:hlinkClick r:id="rId3"/>
              </a:rPr>
              <a:t>https://www.cnbc.com/2019/10/20/desalination-plants-provide-clean-drinking-water-to-the-</a:t>
            </a:r>
            <a:endParaRPr lang="en-US" dirty="0"/>
          </a:p>
          <a:p>
            <a:r>
              <a:rPr lang="en-US" dirty="0">
                <a:hlinkClick r:id="rId3"/>
              </a:rPr>
              <a:t>https://www.cnbc.com/2019/10/20/desalination-plants-provide-clean-drinking-water-to-the-</a:t>
            </a:r>
            <a:endParaRPr lang="en-US" dirty="0"/>
          </a:p>
          <a:p>
            <a:endParaRPr lang="en-US" dirty="0"/>
          </a:p>
        </p:txBody>
      </p:sp>
    </p:spTree>
    <p:extLst>
      <p:ext uri="{BB962C8B-B14F-4D97-AF65-F5344CB8AC3E}">
        <p14:creationId xmlns:p14="http://schemas.microsoft.com/office/powerpoint/2010/main" val="159934772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35</TotalTime>
  <Words>774</Words>
  <Application>Microsoft Office PowerPoint</Application>
  <PresentationFormat>Widescreen</PresentationFormat>
  <Paragraphs>56</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Gill Sans MT</vt:lpstr>
      <vt:lpstr>Symbol</vt:lpstr>
      <vt:lpstr>Times New Roman</vt:lpstr>
      <vt:lpstr>Gallery</vt:lpstr>
      <vt:lpstr>Global warming. </vt:lpstr>
      <vt:lpstr>INTRODUCTION.</vt:lpstr>
      <vt:lpstr>Causes of global warming.  </vt:lpstr>
      <vt:lpstr>Impact of high sea levels. </vt:lpstr>
      <vt:lpstr>Methods of desalination. </vt:lpstr>
      <vt:lpstr>Melting of Antarctica and its effects. </vt:lpstr>
      <vt:lpstr>Benefits of desalination.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 </dc:title>
  <dc:creator>kanyi</dc:creator>
  <cp:lastModifiedBy>kanyi</cp:lastModifiedBy>
  <cp:revision>1</cp:revision>
  <dcterms:created xsi:type="dcterms:W3CDTF">2020-10-26T23:50:04Z</dcterms:created>
  <dcterms:modified xsi:type="dcterms:W3CDTF">2020-10-27T00:25:45Z</dcterms:modified>
</cp:coreProperties>
</file>